
<file path=[Content_Types].xml><?xml version="1.0" encoding="utf-8"?>
<Types xmlns="http://schemas.openxmlformats.org/package/2006/content-types">
  <Default Extension="xml" ContentType="application/xml"/>
  <Default Extension="wav" ContentType="audio/wav"/>
  <Default Extension="jpe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0" r:id="rId1"/>
  </p:sldMasterIdLst>
  <p:sldIdLst>
    <p:sldId id="256" r:id="rId2"/>
    <p:sldId id="257" r:id="rId3"/>
    <p:sldId id="258" r:id="rId4"/>
    <p:sldId id="262" r:id="rId5"/>
    <p:sldId id="263" r:id="rId6"/>
    <p:sldId id="260" r:id="rId7"/>
    <p:sldId id="264" r:id="rId8"/>
    <p:sldId id="259" r:id="rId9"/>
    <p:sldId id="265" r:id="rId10"/>
    <p:sldId id="267" r:id="rId11"/>
    <p:sldId id="268" r:id="rId12"/>
    <p:sldId id="261" r:id="rId13"/>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4" d="100"/>
          <a:sy n="104" d="100"/>
        </p:scale>
        <p:origin x="-344" y="-11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51"/>
            <a:ext cx="7543800" cy="1945481"/>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429000"/>
            <a:ext cx="6461760" cy="8001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4AF466F-BDA4-4F18-9C7B-FF0A9A1B0E80}" type="datetime1">
              <a:rPr lang="en-US" smtClean="0"/>
              <a:pPr/>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FB4290-6522-4139-852E-05BD9E7F0D2E}" type="datetime1">
              <a:rPr lang="en-US" smtClean="0"/>
              <a:pPr/>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1752600" cy="4388644"/>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B955F9-81EA-47C5-8059-9E5C2B437C70}" type="datetime1">
              <a:rPr lang="en-US" smtClean="0"/>
              <a:pPr/>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F607B-A47E-422C-9BEF-122CCDB7C526}" type="datetime1">
              <a:rPr lang="en-US" smtClean="0"/>
              <a:pPr/>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114800"/>
            <a:ext cx="7659687" cy="8763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4" y="2889647"/>
            <a:ext cx="6135687" cy="122515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9A7CB-BEE6-4F99-898E-913F06E8E125}" type="datetime1">
              <a:rPr lang="en-US" smtClean="0"/>
              <a:pPr/>
              <a:t>1/26/12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52144"/>
            <a:ext cx="3657600" cy="34427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152144"/>
            <a:ext cx="3657600" cy="34427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EE300C-6FC5-4FC3-AF1A-075E4F50620D}" type="datetime1">
              <a:rPr lang="en-US" smtClean="0"/>
              <a:pPr/>
              <a:t>1/26/12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3657600" cy="47982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365760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151335"/>
            <a:ext cx="3657600" cy="47982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1631156"/>
            <a:ext cx="365760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0D295D-4A77-4DEB-B04C-9F4282A8BC04}" type="datetime1">
              <a:rPr lang="en-US" smtClean="0"/>
              <a:pPr/>
              <a:t>1/26/12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B28685-4D0C-42D5-8013-B5904CD1FCBC}" type="datetime1">
              <a:rPr lang="en-US" smtClean="0"/>
              <a:pPr/>
              <a:t>1/26/12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226C0-9885-4BA9-BBFA-A52CBFEBB775}" type="datetime1">
              <a:rPr lang="en-US" smtClean="0"/>
              <a:pPr/>
              <a:t>1/26/12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4121658"/>
            <a:ext cx="7772400" cy="44577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800" y="4572000"/>
            <a:ext cx="7772401" cy="4572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EE1B38-C5EB-4D66-9137-0AFE9CDEDE8F}" type="datetime1">
              <a:rPr lang="en-US" smtClean="0"/>
              <a:pPr/>
              <a:t>1/26/12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Content Placeholder 8"/>
          <p:cNvSpPr>
            <a:spLocks noGrp="1"/>
          </p:cNvSpPr>
          <p:nvPr>
            <p:ph sz="quarter" idx="13"/>
          </p:nvPr>
        </p:nvSpPr>
        <p:spPr>
          <a:xfrm>
            <a:off x="304800" y="285750"/>
            <a:ext cx="7772400" cy="370713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4121458"/>
            <a:ext cx="7772400" cy="445970"/>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4572000"/>
            <a:ext cx="7772400" cy="45948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327B613C-1AD7-49D3-885D-F654C5CDBAA6}" type="datetime1">
              <a:rPr lang="en-US" smtClean="0"/>
              <a:pPr/>
              <a:t>1/26/12</a:t>
            </a:fld>
            <a:endParaRPr lang="en-US" dirty="0"/>
          </a:p>
        </p:txBody>
      </p:sp>
      <p:sp>
        <p:nvSpPr>
          <p:cNvPr id="9" name="Slide Number Placeholder 8"/>
          <p:cNvSpPr>
            <a:spLocks noGrp="1"/>
          </p:cNvSpPr>
          <p:nvPr>
            <p:ph type="sldNum" sz="quarter" idx="11"/>
          </p:nvPr>
        </p:nvSpPr>
        <p:spPr/>
        <p:txBody>
          <a:bodyPr/>
          <a:lstStyle/>
          <a:p>
            <a:fld id="{6E2D2B3B-882E-40F3-A32F-6DD516915044}"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7620000" cy="857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150"/>
            <a:ext cx="7620000" cy="36004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4114800"/>
            <a:ext cx="685800" cy="51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4236720"/>
            <a:ext cx="548640" cy="29718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E2D2B3B-882E-40F3-A32F-6DD516915044}" type="slidenum">
              <a:rPr lang="en-US" smtClean="0"/>
              <a:pPr/>
              <a:t>‹#›</a:t>
            </a:fld>
            <a:endParaRPr lang="en-US" dirty="0"/>
          </a:p>
        </p:txBody>
      </p:sp>
      <p:sp>
        <p:nvSpPr>
          <p:cNvPr id="5" name="Footer Placeholder 4"/>
          <p:cNvSpPr>
            <a:spLocks noGrp="1"/>
          </p:cNvSpPr>
          <p:nvPr>
            <p:ph type="ftr" sz="quarter" idx="3"/>
          </p:nvPr>
        </p:nvSpPr>
        <p:spPr>
          <a:xfrm rot="16200000">
            <a:off x="7882821" y="2990850"/>
            <a:ext cx="177546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856152" y="1188720"/>
            <a:ext cx="1828799" cy="365760"/>
          </a:xfrm>
          <a:prstGeom prst="rect">
            <a:avLst/>
          </a:prstGeom>
        </p:spPr>
        <p:txBody>
          <a:bodyPr vert="horz" lIns="91440" tIns="45720" rIns="91440" bIns="45720" rtlCol="0" anchor="ctr"/>
          <a:lstStyle>
            <a:lvl1pPr algn="l">
              <a:defRPr sz="1200">
                <a:solidFill>
                  <a:schemeClr val="bg2"/>
                </a:solidFill>
              </a:defRPr>
            </a:lvl1pPr>
          </a:lstStyle>
          <a:p>
            <a:fld id="{327B613C-1AD7-49D3-885D-F654C5CDBAA6}" type="datetime1">
              <a:rPr lang="en-US" smtClean="0"/>
              <a:pPr/>
              <a:t>1/26/12</a:t>
            </a:fld>
            <a:endParaRPr lang="en-US" dirty="0"/>
          </a:p>
        </p:txBody>
      </p: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hf sldNum="0"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5min.com/Video/What-Is-Islam-8278"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9.wav"/><Relationship Id="rId2" Type="http://schemas.openxmlformats.org/officeDocument/2006/relationships/audio" Target="../media/media9.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www.quia.com/profiles/rpattiz" TargetMode="External"/><Relationship Id="rId5" Type="http://schemas.openxmlformats.org/officeDocument/2006/relationships/image" Target="../media/image12.png"/><Relationship Id="rId6" Type="http://schemas.openxmlformats.org/officeDocument/2006/relationships/image" Target="../media/image4.png"/><Relationship Id="rId1" Type="http://schemas.microsoft.com/office/2007/relationships/media" Target="../media/media10.wav"/><Relationship Id="rId2" Type="http://schemas.openxmlformats.org/officeDocument/2006/relationships/audio" Target="../media/media10.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5" Type="http://schemas.openxmlformats.org/officeDocument/2006/relationships/image" Target="../media/image4.png"/><Relationship Id="rId1" Type="http://schemas.microsoft.com/office/2007/relationships/media" Target="../media/media1.wav"/><Relationship Id="rId2" Type="http://schemas.openxmlformats.org/officeDocument/2006/relationships/audio" Target="../media/media1.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5" Type="http://schemas.openxmlformats.org/officeDocument/2006/relationships/image" Target="../media/image4.png"/><Relationship Id="rId1" Type="http://schemas.microsoft.com/office/2007/relationships/media" Target="../media/media2.wav"/><Relationship Id="rId2" Type="http://schemas.openxmlformats.org/officeDocument/2006/relationships/audio" Target="../media/media2.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atschool.eduweb.co.uk/carolrb/judaism/judai1.html" TargetMode="External"/><Relationship Id="rId5" Type="http://schemas.openxmlformats.org/officeDocument/2006/relationships/hyperlink" Target="http://www.aish.com/w/" TargetMode="External"/><Relationship Id="rId6" Type="http://schemas.openxmlformats.org/officeDocument/2006/relationships/image" Target="../media/image6.png"/><Relationship Id="rId7" Type="http://schemas.microsoft.com/office/2007/relationships/hdphoto" Target="../media/hdphoto2.wdp"/><Relationship Id="rId8" Type="http://schemas.openxmlformats.org/officeDocument/2006/relationships/image" Target="../media/image4.png"/><Relationship Id="rId1" Type="http://schemas.microsoft.com/office/2007/relationships/media" Target="../media/media3.wav"/><Relationship Id="rId2" Type="http://schemas.openxmlformats.org/officeDocument/2006/relationships/audio" Target="../media/media3.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www.chiddingstone.kent.sch.uk/homework/religion/jewish.htm" TargetMode="External"/><Relationship Id="rId5" Type="http://schemas.openxmlformats.org/officeDocument/2006/relationships/image" Target="../media/image7.png"/><Relationship Id="rId6" Type="http://schemas.openxmlformats.org/officeDocument/2006/relationships/image" Target="../media/image4.png"/><Relationship Id="rId1" Type="http://schemas.microsoft.com/office/2007/relationships/media" Target="../media/media4.wav"/><Relationship Id="rId2" Type="http://schemas.openxmlformats.org/officeDocument/2006/relationships/audio" Target="../media/media4.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png"/><Relationship Id="rId5" Type="http://schemas.openxmlformats.org/officeDocument/2006/relationships/image" Target="../media/image4.png"/><Relationship Id="rId1" Type="http://schemas.microsoft.com/office/2007/relationships/media" Target="../media/media5.wav"/><Relationship Id="rId2" Type="http://schemas.openxmlformats.org/officeDocument/2006/relationships/audio" Target="../media/media5.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www.chiddingstone.kent.sch.uk/homework/religion/christian.htm" TargetMode="External"/><Relationship Id="rId5" Type="http://schemas.openxmlformats.org/officeDocument/2006/relationships/image" Target="../media/image9.png"/><Relationship Id="rId6" Type="http://schemas.openxmlformats.org/officeDocument/2006/relationships/image" Target="../media/image4.png"/><Relationship Id="rId1" Type="http://schemas.microsoft.com/office/2007/relationships/media" Target="../media/media6.wav"/><Relationship Id="rId2" Type="http://schemas.openxmlformats.org/officeDocument/2006/relationships/audio" Target="../media/media6.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5" Type="http://schemas.openxmlformats.org/officeDocument/2006/relationships/image" Target="../media/image4.png"/><Relationship Id="rId1" Type="http://schemas.microsoft.com/office/2007/relationships/media" Target="../media/media7.wav"/><Relationship Id="rId2" Type="http://schemas.openxmlformats.org/officeDocument/2006/relationships/audio" Target="../media/media7.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www.chiddingstone.kent.sch.uk/homework/religion/Islam.htm" TargetMode="External"/><Relationship Id="rId5" Type="http://schemas.openxmlformats.org/officeDocument/2006/relationships/image" Target="../media/image11.png"/><Relationship Id="rId6" Type="http://schemas.openxmlformats.org/officeDocument/2006/relationships/image" Target="../media/image4.png"/><Relationship Id="rId1" Type="http://schemas.microsoft.com/office/2007/relationships/media" Target="../media/media8.wav"/><Relationship Id="rId2" Type="http://schemas.openxmlformats.org/officeDocument/2006/relationships/audio" Target="../media/media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99248" l="0" r="99415">
                        <a14:foregroundMark x1="14620" y1="17293" x2="14620" y2="17293"/>
                        <a14:backgroundMark x1="23392" y1="51880" x2="23392" y2="51880"/>
                        <a14:backgroundMark x1="38012" y1="41353" x2="38012" y2="41353"/>
                        <a14:backgroundMark x1="32749" y1="49624" x2="32749" y2="49624"/>
                        <a14:backgroundMark x1="52047" y1="49624" x2="52047" y2="49624"/>
                        <a14:backgroundMark x1="53216" y1="72180" x2="53216" y2="72180"/>
                        <a14:backgroundMark x1="38012" y1="83459" x2="38012" y2="83459"/>
                        <a14:backgroundMark x1="23392" y1="72932" x2="23392" y2="72932"/>
                        <a14:backgroundMark x1="64327" y1="45865" x2="64327" y2="45865"/>
                        <a14:backgroundMark x1="64327" y1="27820" x2="64327" y2="27820"/>
                        <a14:backgroundMark x1="79532" y1="27068" x2="79532" y2="27068"/>
                        <a14:backgroundMark x1="78363" y1="44361" x2="78363" y2="44361"/>
                      </a14:backgroundRemoval>
                    </a14:imgEffect>
                    <a14:imgEffect>
                      <a14:artisticLineDrawing/>
                    </a14:imgEffect>
                  </a14:imgLayer>
                </a14:imgProps>
              </a:ext>
            </a:extLst>
          </a:blip>
          <a:stretch>
            <a:fillRect/>
          </a:stretch>
        </p:blipFill>
        <p:spPr>
          <a:xfrm>
            <a:off x="2530929" y="0"/>
            <a:ext cx="6613071" cy="5143500"/>
          </a:xfrm>
          <a:prstGeom prst="rect">
            <a:avLst/>
          </a:prstGeom>
        </p:spPr>
      </p:pic>
      <p:sp>
        <p:nvSpPr>
          <p:cNvPr id="2" name="Title 1"/>
          <p:cNvSpPr>
            <a:spLocks noGrp="1"/>
          </p:cNvSpPr>
          <p:nvPr>
            <p:ph type="ctrTitle"/>
          </p:nvPr>
        </p:nvSpPr>
        <p:spPr/>
        <p:txBody>
          <a:bodyPr/>
          <a:lstStyle/>
          <a:p>
            <a:r>
              <a:rPr lang="en-US" dirty="0" smtClean="0"/>
              <a:t>Religion in the Middle East</a:t>
            </a:r>
            <a:endParaRPr lang="en-US" dirty="0"/>
          </a:p>
        </p:txBody>
      </p:sp>
      <p:sp>
        <p:nvSpPr>
          <p:cNvPr id="3" name="Subtitle 2"/>
          <p:cNvSpPr>
            <a:spLocks noGrp="1"/>
          </p:cNvSpPr>
          <p:nvPr>
            <p:ph type="subTitle" idx="1"/>
          </p:nvPr>
        </p:nvSpPr>
        <p:spPr/>
        <p:txBody>
          <a:bodyPr/>
          <a:lstStyle/>
          <a:p>
            <a:r>
              <a:rPr lang="en-US" dirty="0" smtClean="0"/>
              <a:t>SWBAT: identify the major religions of the Middle East and the key components of each. </a:t>
            </a:r>
            <a:endParaRPr lang="en-US" dirty="0"/>
          </a:p>
        </p:txBody>
      </p:sp>
    </p:spTree>
    <p:extLst>
      <p:ext uri="{BB962C8B-B14F-4D97-AF65-F5344CB8AC3E}">
        <p14:creationId xmlns:p14="http://schemas.microsoft.com/office/powerpoint/2010/main" val="488492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video of Islam. </a:t>
            </a:r>
            <a:endParaRPr lang="en-US" dirty="0"/>
          </a:p>
        </p:txBody>
      </p:sp>
      <p:sp>
        <p:nvSpPr>
          <p:cNvPr id="3" name="Content Placeholder 2"/>
          <p:cNvSpPr>
            <a:spLocks noGrp="1"/>
          </p:cNvSpPr>
          <p:nvPr>
            <p:ph idx="1"/>
          </p:nvPr>
        </p:nvSpPr>
        <p:spPr/>
        <p:txBody>
          <a:bodyPr/>
          <a:lstStyle/>
          <a:p>
            <a:r>
              <a:rPr lang="en-US" dirty="0">
                <a:hlinkClick r:id="rId2"/>
              </a:rPr>
              <a:t>http://www.5min.com/Video/What-Is-Islam-</a:t>
            </a:r>
            <a:r>
              <a:rPr lang="en-US" dirty="0" smtClean="0">
                <a:hlinkClick r:id="rId2"/>
              </a:rPr>
              <a:t>8278</a:t>
            </a:r>
            <a:endParaRPr lang="en-US" dirty="0" smtClean="0"/>
          </a:p>
          <a:p>
            <a:pPr marL="114300" indent="0">
              <a:buNone/>
            </a:pPr>
            <a:endParaRPr lang="en-US" dirty="0"/>
          </a:p>
        </p:txBody>
      </p:sp>
    </p:spTree>
    <p:extLst>
      <p:ext uri="{BB962C8B-B14F-4D97-AF65-F5344CB8AC3E}">
        <p14:creationId xmlns:p14="http://schemas.microsoft.com/office/powerpoint/2010/main" val="296913416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114300" indent="0">
              <a:buNone/>
            </a:pPr>
            <a:r>
              <a:rPr lang="en-US" dirty="0" smtClean="0"/>
              <a:t>Use your notes and your new knowledge to complete your own diagram that compares and contrasts the three religions. </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2165350"/>
            <a:ext cx="812800" cy="812800"/>
          </a:xfrm>
          <a:prstGeom prst="rect">
            <a:avLst/>
          </a:prstGeom>
        </p:spPr>
      </p:pic>
    </p:spTree>
    <p:extLst>
      <p:ext uri="{BB962C8B-B14F-4D97-AF65-F5344CB8AC3E}">
        <p14:creationId xmlns:p14="http://schemas.microsoft.com/office/powerpoint/2010/main" val="230856053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a:blip r:embed="rId5"/>
          <a:stretch>
            <a:fillRect/>
          </a:stretch>
        </p:blipFill>
        <p:spPr>
          <a:xfrm>
            <a:off x="4426356" y="1200150"/>
            <a:ext cx="2792648" cy="1602192"/>
          </a:xfrm>
          <a:prstGeom prst="rect">
            <a:avLst/>
          </a:prstGeom>
        </p:spPr>
      </p:pic>
      <p:sp>
        <p:nvSpPr>
          <p:cNvPr id="2" name="Title 1"/>
          <p:cNvSpPr>
            <a:spLocks noGrp="1"/>
          </p:cNvSpPr>
          <p:nvPr>
            <p:ph type="title"/>
          </p:nvPr>
        </p:nvSpPr>
        <p:spPr/>
        <p:txBody>
          <a:bodyPr/>
          <a:lstStyle/>
          <a:p>
            <a:r>
              <a:rPr lang="en-US" dirty="0" smtClean="0"/>
              <a:t>Religions of the Middle East</a:t>
            </a:r>
            <a:endParaRPr lang="en-US" dirty="0"/>
          </a:p>
        </p:txBody>
      </p:sp>
      <p:sp>
        <p:nvSpPr>
          <p:cNvPr id="3" name="Content Placeholder 2"/>
          <p:cNvSpPr>
            <a:spLocks noGrp="1"/>
          </p:cNvSpPr>
          <p:nvPr>
            <p:ph idx="1"/>
          </p:nvPr>
        </p:nvSpPr>
        <p:spPr/>
        <p:txBody>
          <a:bodyPr/>
          <a:lstStyle/>
          <a:p>
            <a:r>
              <a:rPr lang="en-US" dirty="0" smtClean="0"/>
              <a:t>Click here to play a game. </a:t>
            </a:r>
          </a:p>
          <a:p>
            <a:endParaRPr lang="en-US" dirty="0"/>
          </a:p>
          <a:p>
            <a:endParaRPr lang="en-US" dirty="0" smtClean="0"/>
          </a:p>
          <a:p>
            <a:endParaRPr lang="en-US" dirty="0" smtClean="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94809" y="2571750"/>
            <a:ext cx="812800" cy="812800"/>
          </a:xfrm>
          <a:prstGeom prst="rect">
            <a:avLst/>
          </a:prstGeom>
        </p:spPr>
      </p:pic>
    </p:spTree>
    <p:extLst>
      <p:ext uri="{BB962C8B-B14F-4D97-AF65-F5344CB8AC3E}">
        <p14:creationId xmlns:p14="http://schemas.microsoft.com/office/powerpoint/2010/main" val="179233647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4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Birthplace of Monotheistic Religions </a:t>
            </a:r>
            <a:endParaRPr lang="en-US" sz="3600" dirty="0"/>
          </a:p>
        </p:txBody>
      </p:sp>
      <p:sp>
        <p:nvSpPr>
          <p:cNvPr id="3" name="Content Placeholder 2"/>
          <p:cNvSpPr>
            <a:spLocks noGrp="1"/>
          </p:cNvSpPr>
          <p:nvPr>
            <p:ph idx="1"/>
          </p:nvPr>
        </p:nvSpPr>
        <p:spPr/>
        <p:txBody>
          <a:bodyPr/>
          <a:lstStyle/>
          <a:p>
            <a:r>
              <a:rPr lang="en-US" dirty="0" smtClean="0"/>
              <a:t>The Middle East is the birthplace of Monotheism or the believe in one god. </a:t>
            </a:r>
          </a:p>
          <a:p>
            <a:r>
              <a:rPr lang="en-US" dirty="0" smtClean="0"/>
              <a:t>Three of the world’s leading monotheistic religions were formed here. </a:t>
            </a:r>
          </a:p>
          <a:p>
            <a:pPr lvl="1"/>
            <a:r>
              <a:rPr lang="en-US" dirty="0" smtClean="0"/>
              <a:t>Judaism</a:t>
            </a:r>
          </a:p>
          <a:p>
            <a:pPr lvl="1"/>
            <a:r>
              <a:rPr lang="en-US" dirty="0" smtClean="0"/>
              <a:t>Christianity</a:t>
            </a:r>
          </a:p>
          <a:p>
            <a:pPr lvl="1"/>
            <a:r>
              <a:rPr lang="en-US" dirty="0" smtClean="0"/>
              <a:t>Islam</a:t>
            </a:r>
            <a:endParaRPr lang="en-US" dirty="0"/>
          </a:p>
        </p:txBody>
      </p:sp>
      <p:pic>
        <p:nvPicPr>
          <p:cNvPr id="4" name="Picture 3"/>
          <p:cNvPicPr>
            <a:picLocks noChangeAspect="1"/>
          </p:cNvPicPr>
          <p:nvPr/>
        </p:nvPicPr>
        <p:blipFill>
          <a:blip r:embed="rId4"/>
          <a:stretch>
            <a:fillRect/>
          </a:stretch>
        </p:blipFill>
        <p:spPr>
          <a:xfrm>
            <a:off x="3602525" y="2432831"/>
            <a:ext cx="5295259" cy="2710669"/>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926" y="3867005"/>
            <a:ext cx="812800" cy="812800"/>
          </a:xfrm>
          <a:prstGeom prst="rect">
            <a:avLst/>
          </a:prstGeom>
        </p:spPr>
      </p:pic>
    </p:spTree>
    <p:extLst>
      <p:ext uri="{BB962C8B-B14F-4D97-AF65-F5344CB8AC3E}">
        <p14:creationId xmlns:p14="http://schemas.microsoft.com/office/powerpoint/2010/main" val="63464442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5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Judaism</a:t>
            </a:r>
            <a:endParaRPr lang="en-US" dirty="0"/>
          </a:p>
        </p:txBody>
      </p:sp>
      <p:sp>
        <p:nvSpPr>
          <p:cNvPr id="3" name="Content Placeholder 2"/>
          <p:cNvSpPr>
            <a:spLocks noGrp="1"/>
          </p:cNvSpPr>
          <p:nvPr>
            <p:ph idx="1"/>
          </p:nvPr>
        </p:nvSpPr>
        <p:spPr>
          <a:xfrm>
            <a:off x="0" y="974136"/>
            <a:ext cx="5893588" cy="4169364"/>
          </a:xfrm>
        </p:spPr>
        <p:txBody>
          <a:bodyPr>
            <a:normAutofit fontScale="92500" lnSpcReduction="20000"/>
          </a:bodyPr>
          <a:lstStyle/>
          <a:p>
            <a:r>
              <a:rPr lang="en-US" dirty="0" smtClean="0"/>
              <a:t>Jews believe that god selected them to set an example of ethical behavior for the rest of the world. The rules and laws of Judaism are laid out in the Torah or the first five books of the Christians Old Testament. Abraham is seen as the founder of Judaism and he and his people were based in present day Israel. Overtime though, the Jews were forced out of their homeland in the Middle East in what is known as the Jewish Diaspora or the period in which Jews were “dispersed” or scattered over a wide area. The Jews maintained their religious and cultural practices while living in other countries, and in other cultures. They returned to the Middle East in the mid 1900’s. </a:t>
            </a:r>
            <a:endParaRPr lang="en-US" dirty="0"/>
          </a:p>
        </p:txBody>
      </p:sp>
      <p:pic>
        <p:nvPicPr>
          <p:cNvPr id="4" name="Picture 3"/>
          <p:cNvPicPr>
            <a:picLocks noChangeAspect="1"/>
          </p:cNvPicPr>
          <p:nvPr/>
        </p:nvPicPr>
        <p:blipFill>
          <a:blip r:embed="rId4"/>
          <a:stretch>
            <a:fillRect/>
          </a:stretch>
        </p:blipFill>
        <p:spPr>
          <a:xfrm>
            <a:off x="5789624" y="-19051"/>
            <a:ext cx="3379776" cy="2250931"/>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71251" y="3213471"/>
            <a:ext cx="812800" cy="812800"/>
          </a:xfrm>
          <a:prstGeom prst="rect">
            <a:avLst/>
          </a:prstGeom>
        </p:spPr>
      </p:pic>
    </p:spTree>
    <p:extLst>
      <p:ext uri="{BB962C8B-B14F-4D97-AF65-F5344CB8AC3E}">
        <p14:creationId xmlns:p14="http://schemas.microsoft.com/office/powerpoint/2010/main" val="70123292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5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Take A Look at Jews Praying at the Western Wall</a:t>
            </a:r>
            <a:endParaRPr lang="en-US" sz="4000" dirty="0"/>
          </a:p>
        </p:txBody>
      </p:sp>
      <p:sp>
        <p:nvSpPr>
          <p:cNvPr id="3" name="Content Placeholder 2"/>
          <p:cNvSpPr>
            <a:spLocks noGrp="1"/>
          </p:cNvSpPr>
          <p:nvPr>
            <p:ph idx="1"/>
          </p:nvPr>
        </p:nvSpPr>
        <p:spPr/>
        <p:txBody>
          <a:bodyPr/>
          <a:lstStyle/>
          <a:p>
            <a:r>
              <a:rPr lang="en-US" dirty="0" smtClean="0">
                <a:hlinkClick r:id="rId4"/>
              </a:rPr>
              <a:t>Information on the Western Wall</a:t>
            </a:r>
            <a:endParaRPr lang="en-US" dirty="0" smtClean="0"/>
          </a:p>
          <a:p>
            <a:endParaRPr lang="en-US" dirty="0" smtClean="0"/>
          </a:p>
          <a:p>
            <a:r>
              <a:rPr lang="en-US" dirty="0" smtClean="0">
                <a:hlinkClick r:id="rId5"/>
              </a:rPr>
              <a:t>Webcam of the Western Wall</a:t>
            </a:r>
            <a:endParaRPr lang="en-US" dirty="0" smtClean="0"/>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21748" y1="81330" x2="21748" y2="81330"/>
                        <a14:foregroundMark x1="18763" y1="75322" x2="18763" y2="75322"/>
                        <a14:foregroundMark x1="15778" y1="73176" x2="15778" y2="73176"/>
                        <a14:foregroundMark x1="8955" y1="69742" x2="8955" y2="69742"/>
                        <a14:foregroundMark x1="5757" y1="60944" x2="5757" y2="60944"/>
                        <a14:foregroundMark x1="6823" y1="68240" x2="6823" y2="68240"/>
                        <a14:foregroundMark x1="5544" y1="69313" x2="5544" y2="69313"/>
                        <a14:foregroundMark x1="56930" y1="96996" x2="56930" y2="96996"/>
                        <a14:foregroundMark x1="72281" y1="92275" x2="72281" y2="92275"/>
                        <a14:foregroundMark x1="42004" y1="97425" x2="42004" y2="97425"/>
                        <a14:foregroundMark x1="28571" y1="93991" x2="28571" y2="93991"/>
                        <a14:foregroundMark x1="26013" y1="92275" x2="26013" y2="92275"/>
                        <a14:foregroundMark x1="20256" y1="89700" x2="20256" y2="89700"/>
                        <a14:foregroundMark x1="17271" y1="86695" x2="17271" y2="86695"/>
                        <a14:foregroundMark x1="15352" y1="85193" x2="15352" y2="85193"/>
                        <a14:foregroundMark x1="9808" y1="76395" x2="9808" y2="76395"/>
                        <a14:foregroundMark x1="5970" y1="73605" x2="5970" y2="73605"/>
                        <a14:foregroundMark x1="4051" y1="67597" x2="4051" y2="67597"/>
                      </a14:backgroundRemoval>
                    </a14:imgEffect>
                  </a14:imgLayer>
                </a14:imgProps>
              </a:ext>
            </a:extLst>
          </a:blip>
          <a:stretch>
            <a:fillRect/>
          </a:stretch>
        </p:blipFill>
        <p:spPr>
          <a:xfrm>
            <a:off x="4535555" y="783423"/>
            <a:ext cx="4388148" cy="4360078"/>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80522" y="3188810"/>
            <a:ext cx="812800" cy="812800"/>
          </a:xfrm>
          <a:prstGeom prst="rect">
            <a:avLst/>
          </a:prstGeom>
        </p:spPr>
      </p:pic>
    </p:spTree>
    <p:extLst>
      <p:ext uri="{BB962C8B-B14F-4D97-AF65-F5344CB8AC3E}">
        <p14:creationId xmlns:p14="http://schemas.microsoft.com/office/powerpoint/2010/main" val="75102120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4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Basics of Judaism?</a:t>
            </a:r>
            <a:endParaRPr lang="en-US" dirty="0"/>
          </a:p>
        </p:txBody>
      </p:sp>
      <p:sp>
        <p:nvSpPr>
          <p:cNvPr id="3" name="Content Placeholder 2"/>
          <p:cNvSpPr>
            <a:spLocks noGrp="1"/>
          </p:cNvSpPr>
          <p:nvPr>
            <p:ph idx="1"/>
          </p:nvPr>
        </p:nvSpPr>
        <p:spPr/>
        <p:txBody>
          <a:bodyPr/>
          <a:lstStyle/>
          <a:p>
            <a:pPr marL="114300" indent="0">
              <a:buNone/>
            </a:pPr>
            <a:r>
              <a:rPr lang="en-US" dirty="0">
                <a:hlinkClick r:id="rId4"/>
              </a:rPr>
              <a:t>http://www.chiddingstone.kent.sch.uk/homework/religion/</a:t>
            </a:r>
            <a:r>
              <a:rPr lang="en-US" dirty="0" smtClean="0">
                <a:hlinkClick r:id="rId4"/>
              </a:rPr>
              <a:t>jewish.htm</a:t>
            </a:r>
            <a:endParaRPr lang="en-US" dirty="0" smtClean="0"/>
          </a:p>
          <a:p>
            <a:pPr marL="114300" indent="0">
              <a:buNone/>
            </a:pPr>
            <a:endParaRPr lang="en-US" dirty="0"/>
          </a:p>
        </p:txBody>
      </p:sp>
      <p:pic>
        <p:nvPicPr>
          <p:cNvPr id="4" name="Picture 3"/>
          <p:cNvPicPr>
            <a:picLocks noChangeAspect="1"/>
          </p:cNvPicPr>
          <p:nvPr/>
        </p:nvPicPr>
        <p:blipFill>
          <a:blip r:embed="rId5"/>
          <a:stretch>
            <a:fillRect/>
          </a:stretch>
        </p:blipFill>
        <p:spPr>
          <a:xfrm>
            <a:off x="3926494" y="1655618"/>
            <a:ext cx="4859791" cy="3239861"/>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7158" y="3188809"/>
            <a:ext cx="812800" cy="812800"/>
          </a:xfrm>
          <a:prstGeom prst="rect">
            <a:avLst/>
          </a:prstGeom>
        </p:spPr>
      </p:pic>
    </p:spTree>
    <p:extLst>
      <p:ext uri="{BB962C8B-B14F-4D97-AF65-F5344CB8AC3E}">
        <p14:creationId xmlns:p14="http://schemas.microsoft.com/office/powerpoint/2010/main" val="123147590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6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Christianity</a:t>
            </a:r>
            <a:endParaRPr lang="en-US" dirty="0"/>
          </a:p>
        </p:txBody>
      </p:sp>
      <p:sp>
        <p:nvSpPr>
          <p:cNvPr id="3" name="Content Placeholder 2"/>
          <p:cNvSpPr>
            <a:spLocks noGrp="1"/>
          </p:cNvSpPr>
          <p:nvPr>
            <p:ph idx="1"/>
          </p:nvPr>
        </p:nvSpPr>
        <p:spPr>
          <a:xfrm>
            <a:off x="0" y="1200150"/>
            <a:ext cx="4742893" cy="3943350"/>
          </a:xfrm>
        </p:spPr>
        <p:txBody>
          <a:bodyPr>
            <a:normAutofit lnSpcReduction="10000"/>
          </a:bodyPr>
          <a:lstStyle/>
          <a:p>
            <a:r>
              <a:rPr lang="en-US" dirty="0" smtClean="0"/>
              <a:t>Christianity was founded in Middle East by Jesus Christ a Jewish man.. Christians accept the Ten Commandments, established in Judaism, as ethic rules to live by. Christians utilize the Bible especially the New Testament which were written by the disciples or followers of Christ. Christianity has experienced rapid growth making it the world’s largest religion. </a:t>
            </a:r>
            <a:endParaRPr lang="en-US" dirty="0"/>
          </a:p>
        </p:txBody>
      </p:sp>
      <p:pic>
        <p:nvPicPr>
          <p:cNvPr id="4" name="Picture 3"/>
          <p:cNvPicPr>
            <a:picLocks noChangeAspect="1"/>
          </p:cNvPicPr>
          <p:nvPr/>
        </p:nvPicPr>
        <p:blipFill>
          <a:blip r:embed="rId4"/>
          <a:stretch>
            <a:fillRect/>
          </a:stretch>
        </p:blipFill>
        <p:spPr>
          <a:xfrm>
            <a:off x="4937274" y="103120"/>
            <a:ext cx="3880575" cy="4912120"/>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24474" y="3990314"/>
            <a:ext cx="812800" cy="812800"/>
          </a:xfrm>
          <a:prstGeom prst="rect">
            <a:avLst/>
          </a:prstGeom>
        </p:spPr>
      </p:pic>
    </p:spTree>
    <p:extLst>
      <p:ext uri="{BB962C8B-B14F-4D97-AF65-F5344CB8AC3E}">
        <p14:creationId xmlns:p14="http://schemas.microsoft.com/office/powerpoint/2010/main" val="205364690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5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a:blip r:embed="rId5"/>
          <a:stretch>
            <a:fillRect/>
          </a:stretch>
        </p:blipFill>
        <p:spPr>
          <a:xfrm>
            <a:off x="1579202" y="0"/>
            <a:ext cx="6878960" cy="5159220"/>
          </a:xfrm>
          <a:prstGeom prst="rect">
            <a:avLst/>
          </a:prstGeom>
        </p:spPr>
      </p:pic>
      <p:sp>
        <p:nvSpPr>
          <p:cNvPr id="2" name="Title 1"/>
          <p:cNvSpPr>
            <a:spLocks noGrp="1"/>
          </p:cNvSpPr>
          <p:nvPr>
            <p:ph type="title"/>
          </p:nvPr>
        </p:nvSpPr>
        <p:spPr>
          <a:xfrm rot="16200000">
            <a:off x="-1767862" y="1796436"/>
            <a:ext cx="5143500" cy="1550627"/>
          </a:xfrm>
        </p:spPr>
        <p:txBody>
          <a:bodyPr>
            <a:normAutofit/>
          </a:bodyPr>
          <a:lstStyle/>
          <a:p>
            <a:pPr algn="ctr"/>
            <a:r>
              <a:rPr lang="en-US" dirty="0" smtClean="0"/>
              <a:t>Christianity in Depth.</a:t>
            </a:r>
            <a:endParaRPr lang="en-US" dirty="0"/>
          </a:p>
        </p:txBody>
      </p:sp>
      <p:sp>
        <p:nvSpPr>
          <p:cNvPr id="3" name="Content Placeholder 2"/>
          <p:cNvSpPr>
            <a:spLocks noGrp="1"/>
          </p:cNvSpPr>
          <p:nvPr>
            <p:ph idx="1"/>
          </p:nvPr>
        </p:nvSpPr>
        <p:spPr/>
        <p:txBody>
          <a:bodyPr/>
          <a:lstStyle/>
          <a:p>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6402" y="106100"/>
            <a:ext cx="812800" cy="812800"/>
          </a:xfrm>
          <a:prstGeom prst="rect">
            <a:avLst/>
          </a:prstGeom>
        </p:spPr>
      </p:pic>
    </p:spTree>
    <p:extLst>
      <p:ext uri="{BB962C8B-B14F-4D97-AF65-F5344CB8AC3E}">
        <p14:creationId xmlns:p14="http://schemas.microsoft.com/office/powerpoint/2010/main" val="188118698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8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8139"/>
            <a:ext cx="7620000" cy="857250"/>
          </a:xfrm>
        </p:spPr>
        <p:txBody>
          <a:bodyPr/>
          <a:lstStyle/>
          <a:p>
            <a:pPr algn="r"/>
            <a:r>
              <a:rPr lang="en-US" dirty="0" smtClean="0"/>
              <a:t>Islam</a:t>
            </a:r>
            <a:endParaRPr lang="en-US" dirty="0"/>
          </a:p>
        </p:txBody>
      </p:sp>
      <p:sp>
        <p:nvSpPr>
          <p:cNvPr id="3" name="Content Placeholder 2"/>
          <p:cNvSpPr>
            <a:spLocks noGrp="1"/>
          </p:cNvSpPr>
          <p:nvPr>
            <p:ph idx="1"/>
          </p:nvPr>
        </p:nvSpPr>
        <p:spPr>
          <a:xfrm>
            <a:off x="0" y="0"/>
            <a:ext cx="5723332" cy="5143500"/>
          </a:xfrm>
        </p:spPr>
        <p:txBody>
          <a:bodyPr>
            <a:normAutofit fontScale="92500"/>
          </a:bodyPr>
          <a:lstStyle/>
          <a:p>
            <a:r>
              <a:rPr lang="en-US" dirty="0" smtClean="0"/>
              <a:t>Followers of the Islamic religion are called Muslims. Like Jews and Christians, Muslims believe in one god and do not believe in rebirth. The Muslim god is known as Allah. Muslims study the teachings of Allah in a book of scripture known as the Koran. All Muslims learn the Five Pillars of Islam: faith, prayer, charity, fasting, and hajj. The hajj is a journey a Muslim makes to Mecca, their holiest city. Muslims believe their founder, </a:t>
            </a:r>
            <a:r>
              <a:rPr lang="en-US" dirty="0" err="1" smtClean="0"/>
              <a:t>Muhammed</a:t>
            </a:r>
            <a:r>
              <a:rPr lang="en-US" dirty="0" smtClean="0"/>
              <a:t>, saw a vision that told him to preach the teachings of Allah. Islam, like Christianity, has quickly spread out of the Middle East and become the world’s second largest religion behind  Christianity. </a:t>
            </a:r>
            <a:endParaRPr lang="en-US" dirty="0"/>
          </a:p>
        </p:txBody>
      </p:sp>
      <p:pic>
        <p:nvPicPr>
          <p:cNvPr id="4" name="Picture 3"/>
          <p:cNvPicPr>
            <a:picLocks noChangeAspect="1"/>
          </p:cNvPicPr>
          <p:nvPr/>
        </p:nvPicPr>
        <p:blipFill>
          <a:blip r:embed="rId4"/>
          <a:stretch>
            <a:fillRect/>
          </a:stretch>
        </p:blipFill>
        <p:spPr>
          <a:xfrm>
            <a:off x="5723332" y="1203899"/>
            <a:ext cx="3196140" cy="3059941"/>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25952" y="4263840"/>
            <a:ext cx="812800" cy="812800"/>
          </a:xfrm>
          <a:prstGeom prst="rect">
            <a:avLst/>
          </a:prstGeom>
        </p:spPr>
      </p:pic>
    </p:spTree>
    <p:extLst>
      <p:ext uri="{BB962C8B-B14F-4D97-AF65-F5344CB8AC3E}">
        <p14:creationId xmlns:p14="http://schemas.microsoft.com/office/powerpoint/2010/main" val="324395634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6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4"/>
          </p:cNvPr>
          <p:cNvPicPr>
            <a:picLocks noChangeAspect="1"/>
          </p:cNvPicPr>
          <p:nvPr/>
        </p:nvPicPr>
        <p:blipFill>
          <a:blip r:embed="rId5"/>
          <a:stretch>
            <a:fillRect/>
          </a:stretch>
        </p:blipFill>
        <p:spPr>
          <a:xfrm>
            <a:off x="615306" y="764710"/>
            <a:ext cx="6955118" cy="4182162"/>
          </a:xfrm>
          <a:prstGeom prst="rect">
            <a:avLst/>
          </a:prstGeom>
        </p:spPr>
      </p:pic>
      <p:sp>
        <p:nvSpPr>
          <p:cNvPr id="2" name="Title 1"/>
          <p:cNvSpPr>
            <a:spLocks noGrp="1"/>
          </p:cNvSpPr>
          <p:nvPr>
            <p:ph type="title"/>
          </p:nvPr>
        </p:nvSpPr>
        <p:spPr/>
        <p:txBody>
          <a:bodyPr/>
          <a:lstStyle/>
          <a:p>
            <a:r>
              <a:rPr lang="en-US" dirty="0" smtClean="0"/>
              <a:t>Islam in Depth. </a:t>
            </a:r>
            <a:endParaRPr lang="en-US" dirty="0"/>
          </a:p>
        </p:txBody>
      </p:sp>
      <p:sp>
        <p:nvSpPr>
          <p:cNvPr id="3" name="Content Placeholder 2"/>
          <p:cNvSpPr>
            <a:spLocks noGrp="1"/>
          </p:cNvSpPr>
          <p:nvPr>
            <p:ph idx="1"/>
          </p:nvPr>
        </p:nvSpPr>
        <p:spPr/>
        <p:txBody>
          <a:bodyPr/>
          <a:lstStyle/>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57624" y="250429"/>
            <a:ext cx="812800" cy="812800"/>
          </a:xfrm>
          <a:prstGeom prst="rect">
            <a:avLst/>
          </a:prstGeom>
        </p:spPr>
      </p:pic>
    </p:spTree>
    <p:extLst>
      <p:ext uri="{BB962C8B-B14F-4D97-AF65-F5344CB8AC3E}">
        <p14:creationId xmlns:p14="http://schemas.microsoft.com/office/powerpoint/2010/main" val="211073001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Saddle">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353</TotalTime>
  <Words>480</Words>
  <Application>Microsoft Macintosh PowerPoint</Application>
  <PresentationFormat>On-screen Show (16:9)</PresentationFormat>
  <Paragraphs>28</Paragraphs>
  <Slides>12</Slides>
  <Notes>0</Notes>
  <HiddenSlides>0</HiddenSlides>
  <MMClips>10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Adjacency</vt:lpstr>
      <vt:lpstr>Religion in the Middle East</vt:lpstr>
      <vt:lpstr>Birthplace of Monotheistic Religions </vt:lpstr>
      <vt:lpstr>Judaism</vt:lpstr>
      <vt:lpstr>Take A Look at Jews Praying at the Western Wall</vt:lpstr>
      <vt:lpstr>Basics of Judaism?</vt:lpstr>
      <vt:lpstr>Christianity</vt:lpstr>
      <vt:lpstr>Christianity in Depth.</vt:lpstr>
      <vt:lpstr>Islam</vt:lpstr>
      <vt:lpstr>Islam in Depth. </vt:lpstr>
      <vt:lpstr>A video of Islam. </vt:lpstr>
      <vt:lpstr>PowerPoint Presentation</vt:lpstr>
      <vt:lpstr>Religions of the Middle East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Religion in the Middle East</dc:title>
  <dc:creator>Tyler Nunley</dc:creator>
  <cp:lastModifiedBy>Tyler Nunley</cp:lastModifiedBy>
  <cp:revision>22</cp:revision>
  <dcterms:created xsi:type="dcterms:W3CDTF">2012-01-22T18:00:58Z</dcterms:created>
  <dcterms:modified xsi:type="dcterms:W3CDTF">2012-01-27T04:05:42Z</dcterms:modified>
</cp:coreProperties>
</file>