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mp4" ContentType="video/unknown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5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0AAA-C8C3-DD42-9323-837CC03B4474}" type="datetimeFigureOut">
              <a:rPr lang="en-US" smtClean="0"/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85CDF-16A3-0B4A-A4E4-13D635E34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90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0AAA-C8C3-DD42-9323-837CC03B4474}" type="datetimeFigureOut">
              <a:rPr lang="en-US" smtClean="0"/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85CDF-16A3-0B4A-A4E4-13D635E34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41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0AAA-C8C3-DD42-9323-837CC03B4474}" type="datetimeFigureOut">
              <a:rPr lang="en-US" smtClean="0"/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85CDF-16A3-0B4A-A4E4-13D635E34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9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0AAA-C8C3-DD42-9323-837CC03B4474}" type="datetimeFigureOut">
              <a:rPr lang="en-US" smtClean="0"/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85CDF-16A3-0B4A-A4E4-13D635E34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0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0AAA-C8C3-DD42-9323-837CC03B4474}" type="datetimeFigureOut">
              <a:rPr lang="en-US" smtClean="0"/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85CDF-16A3-0B4A-A4E4-13D635E34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3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0AAA-C8C3-DD42-9323-837CC03B4474}" type="datetimeFigureOut">
              <a:rPr lang="en-US" smtClean="0"/>
              <a:t>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85CDF-16A3-0B4A-A4E4-13D635E34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5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0AAA-C8C3-DD42-9323-837CC03B4474}" type="datetimeFigureOut">
              <a:rPr lang="en-US" smtClean="0"/>
              <a:t>1/30/12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85CDF-16A3-0B4A-A4E4-13D635E34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90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0AAA-C8C3-DD42-9323-837CC03B4474}" type="datetimeFigureOut">
              <a:rPr lang="en-US" smtClean="0"/>
              <a:t>1/30/12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85CDF-16A3-0B4A-A4E4-13D635E34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8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0AAA-C8C3-DD42-9323-837CC03B4474}" type="datetimeFigureOut">
              <a:rPr lang="en-US" smtClean="0"/>
              <a:t>1/30/12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85CDF-16A3-0B4A-A4E4-13D635E34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26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0AAA-C8C3-DD42-9323-837CC03B4474}" type="datetimeFigureOut">
              <a:rPr lang="en-US" smtClean="0"/>
              <a:t>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85CDF-16A3-0B4A-A4E4-13D635E34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22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00AAA-C8C3-DD42-9323-837CC03B4474}" type="datetimeFigureOut">
              <a:rPr lang="en-US" smtClean="0"/>
              <a:t>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85CDF-16A3-0B4A-A4E4-13D635E34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31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00AAA-C8C3-DD42-9323-837CC03B4474}" type="datetimeFigureOut">
              <a:rPr lang="en-US" smtClean="0"/>
              <a:t>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85CDF-16A3-0B4A-A4E4-13D635E34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4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1.png"/><Relationship Id="rId5" Type="http://schemas.openxmlformats.org/officeDocument/2006/relationships/hyperlink" Target="http://www.huffingtonpost.com/2011/01/30/egypt-revolution-2011_n_816026.html" TargetMode="External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hyperlink" Target="http://www.pbs.org/newshour/extra/features/world/jan-june11/syria_05-10.html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Arab Spring #2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9977"/>
          <a:stretch/>
        </p:blipFill>
        <p:spPr>
          <a:xfrm>
            <a:off x="5402706" y="1"/>
            <a:ext cx="3741295" cy="67421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>
          <a:xfrm rot="16200000">
            <a:off x="6379845" y="4093845"/>
            <a:ext cx="1914144" cy="3614166"/>
          </a:xfrm>
        </p:spPr>
        <p:txBody>
          <a:bodyPr/>
          <a:lstStyle/>
          <a:p>
            <a:r>
              <a:rPr lang="en-US" dirty="0" smtClean="0"/>
              <a:t>Egypt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>
            <a:off x="259762" y="345804"/>
            <a:ext cx="5514766" cy="6512197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en-US" b="1" u="sng" dirty="0" smtClean="0"/>
              <a:t>Use this </a:t>
            </a:r>
            <a:r>
              <a:rPr lang="en-US" b="1" u="sng" dirty="0" smtClean="0">
                <a:hlinkClick r:id="rId5"/>
              </a:rPr>
              <a:t>link</a:t>
            </a:r>
            <a:r>
              <a:rPr lang="en-US" b="1" u="sng" dirty="0" smtClean="0"/>
              <a:t> to look at the timeline located on the right side of the page. </a:t>
            </a:r>
          </a:p>
          <a:p>
            <a:pPr>
              <a:buFont typeface="Wingdings" charset="2"/>
              <a:buChar char="u"/>
            </a:pPr>
            <a:r>
              <a:rPr lang="en-US" b="1" u="sng" dirty="0" smtClean="0"/>
              <a:t>Investigate:</a:t>
            </a:r>
          </a:p>
          <a:p>
            <a:pPr lvl="1">
              <a:buFont typeface="Wingdings" charset="2"/>
              <a:buChar char="u"/>
            </a:pPr>
            <a:r>
              <a:rPr lang="en-US" b="1" u="sng" dirty="0" smtClean="0"/>
              <a:t>How did the Revolution Start?</a:t>
            </a:r>
          </a:p>
          <a:p>
            <a:pPr lvl="1">
              <a:buFont typeface="Wingdings" charset="2"/>
              <a:buChar char="u"/>
            </a:pPr>
            <a:r>
              <a:rPr lang="en-US" b="1" u="sng" dirty="0" smtClean="0"/>
              <a:t>How did the Government respond?</a:t>
            </a:r>
          </a:p>
          <a:p>
            <a:pPr lvl="1">
              <a:buFont typeface="Wingdings" charset="2"/>
              <a:buChar char="u"/>
            </a:pPr>
            <a:r>
              <a:rPr lang="en-US" b="1" u="sng" dirty="0" smtClean="0"/>
              <a:t>How did the Revolution End?</a:t>
            </a:r>
          </a:p>
          <a:p>
            <a:pPr lvl="1">
              <a:buFont typeface="Wingdings" charset="2"/>
              <a:buChar char="u"/>
            </a:pP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3434" y="5517711"/>
            <a:ext cx="812800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Syria</a:t>
            </a:r>
            <a:endParaRPr lang="en-US" dirty="0"/>
          </a:p>
        </p:txBody>
      </p:sp>
      <p:sp>
        <p:nvSpPr>
          <p:cNvPr id="2" name="Vertical Text Placeholder 1"/>
          <p:cNvSpPr>
            <a:spLocks noGrp="1"/>
          </p:cNvSpPr>
          <p:nvPr>
            <p:ph type="body" orient="vert" idx="1"/>
          </p:nvPr>
        </p:nvSpPr>
        <p:spPr>
          <a:xfrm rot="-900000">
            <a:off x="916987" y="561416"/>
            <a:ext cx="5398955" cy="5611437"/>
          </a:xfrm>
        </p:spPr>
        <p:txBody>
          <a:bodyPr vert="horz"/>
          <a:lstStyle/>
          <a:p>
            <a:r>
              <a:rPr lang="en-US" dirty="0" smtClean="0">
                <a:hlinkClick r:id="rId4"/>
              </a:rPr>
              <a:t>Syrians' Push for Power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23" y="2136513"/>
            <a:ext cx="6116667" cy="5023824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9392" y="5221771"/>
            <a:ext cx="812800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>
          <a:xfrm rot="-900000">
            <a:off x="7024236" y="318976"/>
            <a:ext cx="1435608" cy="4818888"/>
          </a:xfrm>
        </p:spPr>
        <p:txBody>
          <a:bodyPr/>
          <a:lstStyle/>
          <a:p>
            <a:r>
              <a:rPr lang="en-US" dirty="0" smtClean="0"/>
              <a:t>Syria</a:t>
            </a:r>
            <a:endParaRPr lang="en-US" dirty="0"/>
          </a:p>
        </p:txBody>
      </p:sp>
      <p:pic>
        <p:nvPicPr>
          <p:cNvPr id="5" name="Robert Fisk on Syrian Upris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12" y="238134"/>
            <a:ext cx="6957654" cy="521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7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13" y="345804"/>
            <a:ext cx="6104418" cy="6151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441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>
          <a:xfrm rot="16200000">
            <a:off x="3276618" y="-3226977"/>
            <a:ext cx="2590765" cy="9144000"/>
          </a:xfrm>
        </p:spPr>
        <p:txBody>
          <a:bodyPr anchor="t"/>
          <a:lstStyle/>
          <a:p>
            <a:pPr algn="l"/>
            <a:r>
              <a:rPr lang="en-US" dirty="0" smtClean="0"/>
              <a:t>What are we to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42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55</Words>
  <Application>Microsoft Macintosh PowerPoint</Application>
  <PresentationFormat>On-screen Show (4:3)</PresentationFormat>
  <Paragraphs>11</Paragraphs>
  <Slides>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Arab Spring #2</vt:lpstr>
      <vt:lpstr>Egypt</vt:lpstr>
      <vt:lpstr>Syria</vt:lpstr>
      <vt:lpstr>Syria</vt:lpstr>
      <vt:lpstr>PowerPoint Presentation</vt:lpstr>
      <vt:lpstr>What are we to do?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Arab Spring #2</dc:title>
  <dc:creator>Tyler Nunley</dc:creator>
  <cp:lastModifiedBy>Rebecca Pattiz</cp:lastModifiedBy>
  <cp:revision>2</cp:revision>
  <dcterms:created xsi:type="dcterms:W3CDTF">2012-01-27T13:23:16Z</dcterms:created>
  <dcterms:modified xsi:type="dcterms:W3CDTF">2012-01-30T19:42:00Z</dcterms:modified>
</cp:coreProperties>
</file>