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wdp" ContentType="image/vnd.ms-photo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0" r:id="rId6"/>
    <p:sldId id="267" r:id="rId7"/>
    <p:sldId id="266" r:id="rId8"/>
    <p:sldId id="271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9" d="100"/>
          <a:sy n="39" d="100"/>
        </p:scale>
        <p:origin x="-127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F8FCB-656E-1E42-89BB-A2FBA18AEFA2}" type="datetimeFigureOut">
              <a:rPr lang="en-US" smtClean="0"/>
              <a:t>1/30/12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F327F-90E9-8B44-A66E-408EF48E1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4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F327F-90E9-8B44-A66E-408EF48E1D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489413"/>
            <a:ext cx="6664606" cy="2957019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331373"/>
            <a:ext cx="3126510" cy="1819857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9" y="1501173"/>
            <a:ext cx="2679455" cy="3709528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2492469"/>
            <a:ext cx="7378073" cy="3418347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5" y="2724507"/>
            <a:ext cx="5985159" cy="1204577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6" y="3770423"/>
            <a:ext cx="4655297" cy="84637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1734964"/>
            <a:ext cx="1524000" cy="273844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055FF6D4-D4D7-426A-98F7-170A3668379E}" type="datetime1">
              <a:rPr lang="en-US" smtClean="0"/>
              <a:pPr/>
              <a:t>1/30/12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3" y="1146472"/>
            <a:ext cx="2465987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871546"/>
            <a:ext cx="2133600" cy="315779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574724"/>
            <a:ext cx="8332816" cy="4420785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3817214"/>
            <a:ext cx="8528044" cy="2183598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2879627"/>
            <a:ext cx="1011244" cy="2245763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1" y="-241378"/>
            <a:ext cx="1976541" cy="3054605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3" y="3570322"/>
            <a:ext cx="5004753" cy="974657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5" y="738436"/>
            <a:ext cx="6581279" cy="27035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4678877"/>
            <a:ext cx="1524000" cy="273844"/>
          </a:xfrm>
        </p:spPr>
        <p:txBody>
          <a:bodyPr/>
          <a:lstStyle/>
          <a:p>
            <a:fld id="{C45A9071-CFF5-4E3B-B0AB-39782972E256}" type="datetime1">
              <a:rPr lang="en-US" smtClean="0"/>
              <a:pPr/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4571096"/>
            <a:ext cx="31242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1" y="2435203"/>
            <a:ext cx="907445" cy="273844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469548"/>
            <a:ext cx="7440156" cy="5510345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6" y="4705698"/>
            <a:ext cx="4396677" cy="875604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5" y="4094793"/>
            <a:ext cx="1710569" cy="1154017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368048"/>
            <a:ext cx="3065776" cy="4358903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383560"/>
            <a:ext cx="1435608" cy="36141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3" y="806755"/>
            <a:ext cx="5398955" cy="38161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4416552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53D8BD1F-DE98-4C29-8281-9EC9927620DF}" type="datetime1">
              <a:rPr lang="en-US" smtClean="0"/>
              <a:pPr/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4641183"/>
            <a:ext cx="2380306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4231386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637949"/>
            <a:ext cx="3615441" cy="461379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383632"/>
            <a:ext cx="3735394" cy="1040836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2" y="4942649"/>
            <a:ext cx="1981025" cy="4017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2" y="-415225"/>
            <a:ext cx="6782931" cy="5869905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775" y="1979538"/>
            <a:ext cx="3798715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9" y="719788"/>
            <a:ext cx="4658735" cy="3808217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456236"/>
            <a:ext cx="1789355" cy="273844"/>
          </a:xfrm>
        </p:spPr>
        <p:txBody>
          <a:bodyPr/>
          <a:lstStyle/>
          <a:p>
            <a:fld id="{3467CD6D-7520-4B34-A5A3-E8385FA3AFC6}" type="datetime1">
              <a:rPr lang="en-US" smtClean="0"/>
              <a:pPr/>
              <a:t>1/30/12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1" y="4633160"/>
            <a:ext cx="2392237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1" y="225598"/>
            <a:ext cx="2287319" cy="273844"/>
          </a:xfrm>
        </p:spPr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763264"/>
            <a:ext cx="7411427" cy="2578633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1813365"/>
            <a:ext cx="6998365" cy="381006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8" y="2831859"/>
            <a:ext cx="3102275" cy="2658025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80" y="-78234"/>
            <a:ext cx="2350627" cy="2865650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7" y="2191372"/>
            <a:ext cx="5690855" cy="117801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3370651"/>
            <a:ext cx="5271544" cy="1125140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2821039"/>
            <a:ext cx="1524000" cy="273844"/>
          </a:xfrm>
        </p:spPr>
        <p:txBody>
          <a:bodyPr/>
          <a:lstStyle>
            <a:lvl1pPr algn="l">
              <a:defRPr/>
            </a:lvl1pPr>
          </a:lstStyle>
          <a:p>
            <a:fld id="{42295D47-465E-4A05-802B-049480555B6D}" type="datetime1">
              <a:rPr lang="en-US" smtClean="0"/>
              <a:pPr/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6" y="2378097"/>
            <a:ext cx="1926305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4" y="1995868"/>
            <a:ext cx="683979" cy="273844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4" y="-469492"/>
            <a:ext cx="7439907" cy="550844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8" y="4706622"/>
            <a:ext cx="4387395" cy="873756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4096762"/>
            <a:ext cx="1709024" cy="115200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5" y="-367910"/>
            <a:ext cx="3064333" cy="4358904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774431" y="1493749"/>
            <a:ext cx="3615226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001296"/>
            <a:ext cx="2578608" cy="36298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463504"/>
            <a:ext cx="2580010" cy="3627882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4415559"/>
            <a:ext cx="1241980" cy="273844"/>
          </a:xfrm>
        </p:spPr>
        <p:txBody>
          <a:bodyPr/>
          <a:lstStyle>
            <a:lvl1pPr algn="l">
              <a:defRPr/>
            </a:lvl1pPr>
          </a:lstStyle>
          <a:p>
            <a:fld id="{64791DB0-D703-40B5-AE3D-532AFE0356D1}" type="datetime1">
              <a:rPr lang="en-US" smtClean="0"/>
              <a:pPr/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4120781"/>
            <a:ext cx="31242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5" y="4232333"/>
            <a:ext cx="1241693" cy="273844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4" y="-469492"/>
            <a:ext cx="7439907" cy="550844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8" y="4706622"/>
            <a:ext cx="4387395" cy="873756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4096762"/>
            <a:ext cx="1709024" cy="115200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5" y="-367910"/>
            <a:ext cx="3064333" cy="4358904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777865" y="1493901"/>
            <a:ext cx="3614166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055152"/>
            <a:ext cx="2213148" cy="569900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1670921"/>
            <a:ext cx="2578608" cy="2954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10" y="515628"/>
            <a:ext cx="2214753" cy="56478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121911"/>
            <a:ext cx="2578608" cy="29669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4416552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0F48C029-2200-4EB8-BDE8-5EE0E23571A6}" type="datetime1">
              <a:rPr lang="en-US" smtClean="0"/>
              <a:pPr/>
              <a:t>1/30/12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4121658"/>
            <a:ext cx="31242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4231386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637949"/>
            <a:ext cx="3615441" cy="461379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383632"/>
            <a:ext cx="3735394" cy="1040836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2" y="4942649"/>
            <a:ext cx="1981025" cy="4017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2" y="-415225"/>
            <a:ext cx="6782931" cy="5869905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2286" y="1983105"/>
            <a:ext cx="3799332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459486"/>
            <a:ext cx="1792224" cy="273844"/>
          </a:xfrm>
        </p:spPr>
        <p:txBody>
          <a:bodyPr/>
          <a:lstStyle/>
          <a:p>
            <a:fld id="{07E45A1C-C0DD-4ED6-B23E-A9D2DD110058}" type="datetime1">
              <a:rPr lang="en-US" smtClean="0"/>
              <a:pPr/>
              <a:t>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2" y="4575775"/>
            <a:ext cx="3052113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226314"/>
            <a:ext cx="2286000" cy="273844"/>
          </a:xfrm>
        </p:spPr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913615"/>
            <a:ext cx="8577953" cy="4758086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3905917"/>
            <a:ext cx="7470000" cy="1865035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4862494"/>
            <a:ext cx="1932834" cy="476723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5" y="69294"/>
            <a:ext cx="1878991" cy="4810675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4445337"/>
            <a:ext cx="1524000" cy="273844"/>
          </a:xfrm>
        </p:spPr>
        <p:txBody>
          <a:bodyPr/>
          <a:lstStyle>
            <a:lvl1pPr algn="l">
              <a:defRPr/>
            </a:lvl1pPr>
          </a:lstStyle>
          <a:p>
            <a:fld id="{A44C1B50-C580-4CB7-BA07-14C66C34B76D}" type="datetime1">
              <a:rPr lang="en-US" smtClean="0"/>
              <a:pPr/>
              <a:t>1/30/12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4490472"/>
            <a:ext cx="3124200" cy="221372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4177583"/>
            <a:ext cx="716206" cy="273844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468404"/>
            <a:ext cx="7286946" cy="4531004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7" y="4033615"/>
            <a:ext cx="7443151" cy="1857323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5" y="4094948"/>
            <a:ext cx="1709023" cy="1153727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1" y="-367377"/>
            <a:ext cx="3059119" cy="4357057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777865" y="1493901"/>
            <a:ext cx="3614166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748450"/>
            <a:ext cx="5343100" cy="2916165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4" y="3858442"/>
            <a:ext cx="3930375" cy="741098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4416552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ED4F1D29-8BEE-49F3-AF49-7A09F617BF67}" type="datetime1">
              <a:rPr lang="en-US" smtClean="0"/>
              <a:pPr/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7" y="4574328"/>
            <a:ext cx="3063047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4231386"/>
            <a:ext cx="1243584" cy="273844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734814"/>
            <a:ext cx="6672870" cy="51162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4477291"/>
            <a:ext cx="5300494" cy="1121966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3" y="-181972"/>
            <a:ext cx="2434235" cy="1037717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961575"/>
            <a:ext cx="3842742" cy="4633838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5207822" y="1809060"/>
            <a:ext cx="3777287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461798"/>
            <a:ext cx="4323504" cy="2470814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90" y="3120844"/>
            <a:ext cx="4310915" cy="902655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428442"/>
            <a:ext cx="1524000" cy="273844"/>
          </a:xfrm>
        </p:spPr>
        <p:txBody>
          <a:bodyPr/>
          <a:lstStyle>
            <a:lvl1pPr algn="l">
              <a:defRPr/>
            </a:lvl1pPr>
          </a:lstStyle>
          <a:p>
            <a:fld id="{7EB273CF-8910-423E-9890-FC81E25E5084}" type="datetime1">
              <a:rPr lang="en-US" smtClean="0"/>
              <a:pPr/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3" y="3871899"/>
            <a:ext cx="2977453" cy="27384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1" y="293291"/>
            <a:ext cx="1963187" cy="273844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8380" y="1875281"/>
            <a:ext cx="3990448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742950"/>
            <a:ext cx="5027024" cy="358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4572001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4EC5816F-D43D-40D1-9B38-E1A2C18F0972}" type="datetime1">
              <a:rPr lang="en-US" smtClean="0"/>
              <a:pPr/>
              <a:t>1/30/12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4572001"/>
            <a:ext cx="3124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399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hyperlink" Target="http://dictionary.kids.net.au/word/revolution" TargetMode="External"/><Relationship Id="rId5" Type="http://schemas.openxmlformats.org/officeDocument/2006/relationships/hyperlink" Target="http://dictionary.reference.com/browse/civil+war" TargetMode="External"/><Relationship Id="rId6" Type="http://schemas.openxmlformats.org/officeDocument/2006/relationships/hyperlink" Target="http://dictionary.reference.com/browse/uprising" TargetMode="External"/><Relationship Id="rId7" Type="http://schemas.openxmlformats.org/officeDocument/2006/relationships/image" Target="../media/image6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6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6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People’s Push for Power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3060942" y="3477474"/>
            <a:ext cx="4163700" cy="12791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SWBAT reflect on and explain the importance of the Middle East’s push for people power in recent years. They will also investigate the different reactions of governments.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0" b="99197" l="10000" r="98000">
                        <a14:foregroundMark x1="52667" y1="43775" x2="52667" y2="43775"/>
                        <a14:foregroundMark x1="74667" y1="55020" x2="74667" y2="55020"/>
                        <a14:foregroundMark x1="82667" y1="42972" x2="82667" y2="42972"/>
                        <a14:foregroundMark x1="87333" y1="28514" x2="87333" y2="28514"/>
                        <a14:foregroundMark x1="92000" y1="16466" x2="92000" y2="16466"/>
                        <a14:foregroundMark x1="89333" y1="16064" x2="89333" y2="16064"/>
                        <a14:foregroundMark x1="91667" y1="57028" x2="91667" y2="57028"/>
                        <a14:foregroundMark x1="92000" y1="93574" x2="92000" y2="93574"/>
                        <a14:foregroundMark x1="68000" y1="14056" x2="68000" y2="14056"/>
                        <a14:foregroundMark x1="82333" y1="73896" x2="82333" y2="73896"/>
                        <a14:foregroundMark x1="91333" y1="77510" x2="91333" y2="77510"/>
                        <a14:backgroundMark x1="84667" y1="76305" x2="84667" y2="76305"/>
                        <a14:backgroundMark x1="68000" y1="21285" x2="68000" y2="21285"/>
                        <a14:backgroundMark x1="73000" y1="49799" x2="73000" y2="49799"/>
                        <a14:backgroundMark x1="67333" y1="76305" x2="67333" y2="76305"/>
                        <a14:backgroundMark x1="76333" y1="71888" x2="76333" y2="71888"/>
                        <a14:backgroundMark x1="75667" y1="62651" x2="75667" y2="62651"/>
                        <a14:backgroundMark x1="89333" y1="21285" x2="89333" y2="21285"/>
                        <a14:backgroundMark x1="82000" y1="68675" x2="82000" y2="68675"/>
                        <a14:backgroundMark x1="81000" y1="96787" x2="81000" y2="96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0620" y="1422295"/>
            <a:ext cx="4483380" cy="372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42633">
            <a:off x="445580" y="431570"/>
            <a:ext cx="3509999" cy="19814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27736">
            <a:off x="6633369" y="172634"/>
            <a:ext cx="1733861" cy="12884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07319">
            <a:off x="4141949" y="186481"/>
            <a:ext cx="1684400" cy="1488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844" y="4138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236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29263" y="0"/>
            <a:ext cx="3049741" cy="5489820"/>
          </a:xfrm>
        </p:spPr>
        <p:txBody>
          <a:bodyPr vert="horz">
            <a:normAutofit fontScale="92500" lnSpcReduction="10000"/>
          </a:bodyPr>
          <a:lstStyle/>
          <a:p>
            <a:r>
              <a:rPr lang="en-US" dirty="0" smtClean="0"/>
              <a:t>In December of 2010 a Tunisian man sat himself on fire in protest of his treatment by police. No one could have ever imagined the movement he created in an already unstable yet important region. 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408" y="4175277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271" y="1"/>
            <a:ext cx="5431729" cy="35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84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Arab Spring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fontScale="92500" lnSpcReduction="10000"/>
          </a:bodyPr>
          <a:lstStyle/>
          <a:p>
            <a:r>
              <a:rPr lang="en-US" dirty="0" smtClean="0"/>
              <a:t>The Arab Spring is a revolutionary wave of demonstrations that occurred in the Middle East that began on December 18, 2010. To date, there have been </a:t>
            </a:r>
            <a:r>
              <a:rPr lang="en-US" dirty="0" smtClean="0">
                <a:hlinkClick r:id="rId4"/>
              </a:rPr>
              <a:t>Revolutions</a:t>
            </a:r>
            <a:r>
              <a:rPr lang="en-US" dirty="0" smtClean="0"/>
              <a:t> in Tunisia and Egypt, a </a:t>
            </a:r>
            <a:r>
              <a:rPr lang="en-US" dirty="0" smtClean="0">
                <a:hlinkClick r:id="rId5"/>
              </a:rPr>
              <a:t>civil war</a:t>
            </a:r>
            <a:r>
              <a:rPr lang="en-US" dirty="0" smtClean="0"/>
              <a:t> in Libya, and </a:t>
            </a:r>
            <a:r>
              <a:rPr lang="en-US" dirty="0" smtClean="0">
                <a:hlinkClick r:id="rId6"/>
              </a:rPr>
              <a:t>uprisings</a:t>
            </a:r>
            <a:r>
              <a:rPr lang="en-US" dirty="0" smtClean="0"/>
              <a:t> continue in a number of other countries such as Syria. 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0107" y="39163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03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6426"/>
            <a:ext cx="9131300" cy="48133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6548" y="31888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03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Causes of the </a:t>
            </a:r>
            <a:r>
              <a:rPr lang="en-US" dirty="0"/>
              <a:t>S</a:t>
            </a:r>
            <a:r>
              <a:rPr lang="en-US" dirty="0" smtClean="0"/>
              <a:t>pring Spring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>
              <a:buFont typeface="Wingdings" charset="2"/>
              <a:buChar char="ü"/>
            </a:pPr>
            <a:r>
              <a:rPr lang="en-US" dirty="0"/>
              <a:t>Totalitarian Leaders</a:t>
            </a:r>
          </a:p>
          <a:p>
            <a:pPr>
              <a:buFont typeface="Wingdings" charset="2"/>
              <a:buChar char="ü"/>
            </a:pPr>
            <a:r>
              <a:rPr lang="en-US" dirty="0"/>
              <a:t>Corruption</a:t>
            </a:r>
          </a:p>
          <a:p>
            <a:pPr>
              <a:buFont typeface="Wingdings" charset="2"/>
              <a:buChar char="ü"/>
            </a:pPr>
            <a:r>
              <a:rPr lang="en-US" dirty="0"/>
              <a:t>Human Rights Violations</a:t>
            </a:r>
          </a:p>
          <a:p>
            <a:pPr>
              <a:buFont typeface="Wingdings" charset="2"/>
              <a:buChar char="ü"/>
            </a:pPr>
            <a:r>
              <a:rPr lang="en-US" dirty="0"/>
              <a:t>Unemployment &amp; Poverty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9821" y="39409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03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Goals of the Arab Spring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>
              <a:buFont typeface="Wingdings" charset="2"/>
              <a:buChar char="ü"/>
            </a:pPr>
            <a:r>
              <a:rPr lang="en-US" dirty="0" smtClean="0"/>
              <a:t>Democracy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Regain Human Rights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Free and </a:t>
            </a:r>
            <a:r>
              <a:rPr lang="en-US" u="sng" dirty="0" smtClean="0"/>
              <a:t>FAIR</a:t>
            </a:r>
            <a:r>
              <a:rPr lang="en-US" dirty="0" smtClean="0"/>
              <a:t> elections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Regime Change</a:t>
            </a:r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8400" y="3309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93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Tunisia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577250" y="0"/>
            <a:ext cx="5398955" cy="3816199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nl-NL" dirty="0"/>
              <a:t>http://</a:t>
            </a:r>
            <a:r>
              <a:rPr lang="nl-NL" dirty="0" err="1"/>
              <a:t>www.aljazeera.com</a:t>
            </a:r>
            <a:r>
              <a:rPr lang="nl-NL" dirty="0"/>
              <a:t>/</a:t>
            </a:r>
            <a:r>
              <a:rPr lang="nl-NL" dirty="0" err="1"/>
              <a:t>news</a:t>
            </a:r>
            <a:r>
              <a:rPr lang="nl-NL" dirty="0"/>
              <a:t>/</a:t>
            </a:r>
            <a:r>
              <a:rPr lang="nl-NL" dirty="0" err="1"/>
              <a:t>africa</a:t>
            </a:r>
            <a:r>
              <a:rPr lang="nl-NL" dirty="0"/>
              <a:t>/2011/05/201158141454599904.html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19150"/>
            <a:ext cx="6618874" cy="4227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780" y="0"/>
            <a:ext cx="2071220" cy="2071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5009" y="39533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0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594231" cy="51435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5557" y="39163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03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ilter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Kilter.thmx</Template>
  <TotalTime>467</TotalTime>
  <Words>179</Words>
  <Application>Microsoft Macintosh PowerPoint</Application>
  <PresentationFormat>On-screen Show (16:9)</PresentationFormat>
  <Paragraphs>18</Paragraphs>
  <Slides>8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Kilter</vt:lpstr>
      <vt:lpstr>The People’s Push for Power</vt:lpstr>
      <vt:lpstr>PowerPoint Presentation</vt:lpstr>
      <vt:lpstr>What is the Arab Spring?</vt:lpstr>
      <vt:lpstr>PowerPoint Presentation</vt:lpstr>
      <vt:lpstr>Causes of the Spring Spring</vt:lpstr>
      <vt:lpstr>Goals of the Arab Spring</vt:lpstr>
      <vt:lpstr>Tunisia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People’s Push for Power</dc:title>
  <dc:creator>Tyler Nunley</dc:creator>
  <cp:lastModifiedBy>Rebecca Pattiz</cp:lastModifiedBy>
  <cp:revision>19</cp:revision>
  <dcterms:created xsi:type="dcterms:W3CDTF">2012-01-22T20:36:11Z</dcterms:created>
  <dcterms:modified xsi:type="dcterms:W3CDTF">2012-01-30T19:30:48Z</dcterms:modified>
</cp:coreProperties>
</file>